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DE6A-A885-471B-ACF0-C1E1B66F334B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F69B-6D86-4C7B-84BB-DD8FF62F6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988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DE6A-A885-471B-ACF0-C1E1B66F334B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F69B-6D86-4C7B-84BB-DD8FF62F6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414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DE6A-A885-471B-ACF0-C1E1B66F334B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F69B-6D86-4C7B-84BB-DD8FF62F6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51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DE6A-A885-471B-ACF0-C1E1B66F334B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F69B-6D86-4C7B-84BB-DD8FF62F6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395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DE6A-A885-471B-ACF0-C1E1B66F334B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F69B-6D86-4C7B-84BB-DD8FF62F6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184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DE6A-A885-471B-ACF0-C1E1B66F334B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F69B-6D86-4C7B-84BB-DD8FF62F6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37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DE6A-A885-471B-ACF0-C1E1B66F334B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F69B-6D86-4C7B-84BB-DD8FF62F6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835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DE6A-A885-471B-ACF0-C1E1B66F334B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F69B-6D86-4C7B-84BB-DD8FF62F6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609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DE6A-A885-471B-ACF0-C1E1B66F334B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F69B-6D86-4C7B-84BB-DD8FF62F6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32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DE6A-A885-471B-ACF0-C1E1B66F334B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F69B-6D86-4C7B-84BB-DD8FF62F6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999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DE6A-A885-471B-ACF0-C1E1B66F334B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F69B-6D86-4C7B-84BB-DD8FF62F6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743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2DE6A-A885-471B-ACF0-C1E1B66F334B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CF69B-6D86-4C7B-84BB-DD8FF62F6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826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10" Type="http://schemas.openxmlformats.org/officeDocument/2006/relationships/image" Target="../media/image11.jpg"/><Relationship Id="rId4" Type="http://schemas.openxmlformats.org/officeDocument/2006/relationships/image" Target="../media/image5.png"/><Relationship Id="rId9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/>
          <a:lstStyle/>
          <a:p>
            <a:r>
              <a:rPr lang="en-US" dirty="0" smtClean="0"/>
              <a:t>The Corn Ethanol Matrix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822764"/>
            <a:ext cx="3352800" cy="47304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352675"/>
            <a:ext cx="54864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54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019800"/>
            <a:ext cx="8534400" cy="71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The use of corn crops in </a:t>
            </a:r>
            <a:r>
              <a:rPr lang="en-US" sz="2000" dirty="0"/>
              <a:t>A</a:t>
            </a:r>
            <a:r>
              <a:rPr lang="en-US" sz="2000" dirty="0" smtClean="0"/>
              <a:t>merica to produce corn based ethanol has a number of environmentally and economically unsustainable aspects</a:t>
            </a: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0"/>
            <a:ext cx="2933700" cy="21431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21431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0" y="0"/>
            <a:ext cx="3352800" cy="21431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71" y="3733800"/>
            <a:ext cx="3905250" cy="23549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3125"/>
            <a:ext cx="3200400" cy="21682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479" y="4421909"/>
            <a:ext cx="2400849" cy="16668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924" y="2143125"/>
            <a:ext cx="4037076" cy="224443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969" y="2143125"/>
            <a:ext cx="1927955" cy="224443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4398096"/>
            <a:ext cx="2667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574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25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The Corn Ethanol Matrix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Corn Ethanol Matrix</dc:title>
  <dc:creator>student</dc:creator>
  <cp:lastModifiedBy>student</cp:lastModifiedBy>
  <cp:revision>3</cp:revision>
  <dcterms:created xsi:type="dcterms:W3CDTF">2014-11-07T04:40:13Z</dcterms:created>
  <dcterms:modified xsi:type="dcterms:W3CDTF">2014-11-07T05:04:31Z</dcterms:modified>
</cp:coreProperties>
</file>